
<file path=[Content_Types].xml><?xml version="1.0" encoding="utf-8"?>
<Types xmlns="http://schemas.openxmlformats.org/package/2006/content-types"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4"/>
  </p:sld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76" r:id="rId25"/>
    <p:sldId id="277" r:id="rId26"/>
    <p:sldId id="278" r:id="rId27"/>
    <p:sldId id="279" r:id="rId28"/>
    <p:sldId id="280" r:id="rId29"/>
    <p:sldId id="281" r:id="rId30"/>
    <p:sldId id="282" r:id="rId31"/>
    <p:sldId id="283" r:id="rId32"/>
    <p:sldId id="284" r:id="rId33"/>
    <p:sldId id="285" r:id="rId34"/>
    <p:sldId id="286" r:id="rId3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6CD0096-6C25-420E-BC77-E8938ED13B62}" v="1" dt="2018-11-25T21:20:53.279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1498" y="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9" Type="http://schemas.openxmlformats.org/officeDocument/2006/relationships/tableStyles" Target="tableStyles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34" Type="http://schemas.openxmlformats.org/officeDocument/2006/relationships/slide" Target="slides/slide30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33" Type="http://schemas.openxmlformats.org/officeDocument/2006/relationships/slide" Target="slides/slide29.xml"/><Relationship Id="rId38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slide" Target="slides/slide25.xml"/><Relationship Id="rId41" Type="http://schemas.microsoft.com/office/2015/10/relationships/revisionInfo" Target="revisionInfo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32" Type="http://schemas.openxmlformats.org/officeDocument/2006/relationships/slide" Target="slides/slide28.xml"/><Relationship Id="rId37" Type="http://schemas.openxmlformats.org/officeDocument/2006/relationships/viewProps" Target="viewProps.xml"/><Relationship Id="rId40" Type="http://schemas.microsoft.com/office/2016/11/relationships/changesInfo" Target="changesInfos/changesInfo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slide" Target="slides/slide24.xml"/><Relationship Id="rId36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slide" Target="slides/slide27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slide" Target="slides/slide23.xml"/><Relationship Id="rId30" Type="http://schemas.openxmlformats.org/officeDocument/2006/relationships/slide" Target="slides/slide26.xml"/><Relationship Id="rId35" Type="http://schemas.openxmlformats.org/officeDocument/2006/relationships/slide" Target="slides/slide3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ip Arnold" userId="f33d891a-4d22-4751-a85d-e54cb4c51242" providerId="ADAL" clId="{A6CD0096-6C25-420E-BC77-E8938ED13B62}"/>
    <pc:docChg chg="custSel mod modSld">
      <pc:chgData name="Pip Arnold" userId="f33d891a-4d22-4751-a85d-e54cb4c51242" providerId="ADAL" clId="{A6CD0096-6C25-420E-BC77-E8938ED13B62}" dt="2018-11-27T22:38:58.735" v="1" actId="478"/>
      <pc:docMkLst>
        <pc:docMk/>
      </pc:docMkLst>
      <pc:sldChg chg="addSp delSp modSp mod setBg">
        <pc:chgData name="Pip Arnold" userId="f33d891a-4d22-4751-a85d-e54cb4c51242" providerId="ADAL" clId="{A6CD0096-6C25-420E-BC77-E8938ED13B62}" dt="2018-11-27T22:38:58.735" v="1" actId="478"/>
        <pc:sldMkLst>
          <pc:docMk/>
          <pc:sldMk cId="333648804" sldId="256"/>
        </pc:sldMkLst>
        <pc:spChg chg="mod">
          <ac:chgData name="Pip Arnold" userId="f33d891a-4d22-4751-a85d-e54cb4c51242" providerId="ADAL" clId="{A6CD0096-6C25-420E-BC77-E8938ED13B62}" dt="2018-11-25T21:20:59.371" v="0" actId="26606"/>
          <ac:spMkLst>
            <pc:docMk/>
            <pc:sldMk cId="333648804" sldId="256"/>
            <ac:spMk id="2" creationId="{00000000-0000-0000-0000-000000000000}"/>
          </ac:spMkLst>
        </pc:spChg>
        <pc:spChg chg="del mod">
          <ac:chgData name="Pip Arnold" userId="f33d891a-4d22-4751-a85d-e54cb4c51242" providerId="ADAL" clId="{A6CD0096-6C25-420E-BC77-E8938ED13B62}" dt="2018-11-27T22:38:58.735" v="1" actId="478"/>
          <ac:spMkLst>
            <pc:docMk/>
            <pc:sldMk cId="333648804" sldId="256"/>
            <ac:spMk id="3" creationId="{00000000-0000-0000-0000-000000000000}"/>
          </ac:spMkLst>
        </pc:spChg>
        <pc:spChg chg="add">
          <ac:chgData name="Pip Arnold" userId="f33d891a-4d22-4751-a85d-e54cb4c51242" providerId="ADAL" clId="{A6CD0096-6C25-420E-BC77-E8938ED13B62}" dt="2018-11-25T21:20:59.371" v="0" actId="26606"/>
          <ac:spMkLst>
            <pc:docMk/>
            <pc:sldMk cId="333648804" sldId="256"/>
            <ac:spMk id="8" creationId="{23962611-DFD5-4092-AAFD-559E3DFCE2C9}"/>
          </ac:spMkLst>
        </pc:spChg>
        <pc:picChg chg="add">
          <ac:chgData name="Pip Arnold" userId="f33d891a-4d22-4751-a85d-e54cb4c51242" providerId="ADAL" clId="{A6CD0096-6C25-420E-BC77-E8938ED13B62}" dt="2018-11-25T21:20:59.371" v="0" actId="26606"/>
          <ac:picMkLst>
            <pc:docMk/>
            <pc:sldMk cId="333648804" sldId="256"/>
            <ac:picMk id="10" creationId="{2270F1FA-0425-408F-9861-80BF5AFB276D}"/>
          </ac:picMkLst>
        </pc:pic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BA07B5D-520D-457F-AE28-673F9E9CDA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 b="1">
                <a:solidFill>
                  <a:schemeClr val="accent2">
                    <a:lumMod val="75000"/>
                  </a:schemeClr>
                </a:solidFill>
                <a:latin typeface="Ink Free" panose="03080402000500000000" pitchFamily="66" charset="0"/>
              </a:defRPr>
            </a:lvl1pPr>
          </a:lstStyle>
          <a:p>
            <a:r>
              <a:rPr lang="en-US"/>
              <a:t>Click to edit Master title style</a:t>
            </a:r>
            <a:endParaRPr lang="en-NZ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150A7A9-159F-4FF3-8359-1B637506B9C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>
                <a:solidFill>
                  <a:schemeClr val="accent2">
                    <a:lumMod val="50000"/>
                  </a:schemeClr>
                </a:solidFill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/>
              <a:t>Click to edit Master subtitle style</a:t>
            </a:r>
            <a:endParaRPr lang="en-NZ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05BBF6-2DE3-4113-A453-1C947E581C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10BD7C-44B2-4C06-85D9-D838F5A1C9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6B4F5ED-455F-4D1F-AD38-23D99A59E8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6171325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09B4C06-BA70-472B-95B1-0722B3F62C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23F45A1-F01C-48FE-9543-F996CDAE0CE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6049CED-A656-48E0-A5D1-118613101D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9CCE700-BE2D-43E4-B13E-4A974CD6D3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E0B4755-BB60-4781-B614-C4BC243FAC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8478985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571F0FB-1C93-43EB-812B-60EC52B2EDF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A76075-534B-48C6-BCD5-8EC08C50502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F591CF5-DFC0-4985-84B8-2F90CF85C3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BAC52CA-152B-4B9F-9E76-115C125DA9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42546CD-E166-4F80-B380-73073F8D57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2963906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8CA26E-BCC0-4BA4-9A44-D59F205C2A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BB2232-9605-47AB-BFA0-7754C4F7C60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2E08A2B-30C8-4C39-AFB1-CABD701617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78EDAD8-43CA-4771-B624-3E779E0023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3DBE550-1A98-4FB1-9F98-03214DE49C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2479125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7E134E-A106-41B0-9BE8-5CE53B4A9D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DACD6E2-D557-45D6-8708-B5BFE89A1A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CB7FFFA-9911-467A-9E78-6F7EB86797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8DAF0E5-C9DA-47E0-A0E8-1ABB62D63B7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4BFE50B-7FB9-415E-8FF2-4ED8F56521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1916383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C040316-7CAC-4848-86ED-C9895B272AB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F349C23-EBD7-456B-8137-47E67CFF916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4F4E80F-D4A7-4D08-AB48-F21C9E90690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AC31888-37E7-4464-886E-3E5C2D47A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17E5A1C-69A4-4E74-BF7F-DE4295CFCB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0890BCC-F8FD-41E8-B997-FE3C1C0AED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3757255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84E160-5081-4F60-AA51-6EF09A702C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6665F9-96AB-4707-964B-0A811EF983E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7C7CC76-A0B0-4E8B-80EF-0CFE58600B0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4D786B9-EC00-4F15-A9CA-4CAE74AC5D7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7AEF46C-8262-4DB4-A706-8FC307CD2D8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1C22B54-EB39-4719-B478-A0E0E1845A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6B51D0F-601B-4E8F-96C4-FAA7EBA50F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D6AF86A-8871-4245-B89B-1B0803C8A9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9116430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CD7D9D-61A2-4C43-8DA7-A2FACFBAC56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95911B2-D4D2-45C8-BCD6-7D04CE5B7D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1FBBB379-0BA0-4846-B0FB-41029B7A32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3A56CB6-AB8C-48F5-B1B7-F683EED6E6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44371437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D12EFBB-42FA-452E-871B-81D62C3017A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FBCD5045-E3DF-4206-B4BE-BAEAFA389A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108DEA6-F019-4303-B797-705B3410FC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0083514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C29ECA-7E88-44C5-91A6-14063C822E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69BF4E-CC65-4609-9458-2820ED9ECA0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N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2039FDD-0AEF-416B-85CF-AD23504B7F6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597DD27-6FBE-47DD-93A8-CB19BA3AE0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91FE56F-2055-4FF7-B8FF-15FEFB445C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9BD6C13-E5FA-426D-AA58-B9EAF2C6C7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1937289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7CB877-6E46-4DEE-873C-CBD6783A8E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/>
              <a:t>Click to edit Master title style</a:t>
            </a:r>
            <a:endParaRPr lang="en-NZ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3A7804D-752A-48D5-898E-B2542A903A0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/>
              <a:t>Click icon to add picture</a:t>
            </a:r>
            <a:endParaRPr lang="en-NZ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77377E9-5D83-4485-8A13-97FC687AA8D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1E514E-1701-49E7-9836-92E43E4B72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34470A8-C681-4460-868E-8492E6CB84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6F00F99-5D2B-4FE6-BC11-9DC6F714A0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91757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C1D8B73-B019-4B0B-A3B6-6664675D2B6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NZ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7E40403-71B2-492D-9A80-325F70D0EAC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  <a:endParaRPr lang="en-NZ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4FA61B-8297-424C-99E6-21694E05D6E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BF46BD-A31F-4FA9-BBCC-5DD45FE8E72A}" type="datetimeFigureOut">
              <a:rPr lang="en-NZ" smtClean="0"/>
              <a:t>28/11/2018</a:t>
            </a:fld>
            <a:endParaRPr lang="en-NZ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DAEFE64-848A-4CA7-8472-C1C8B5FBD8E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b="1">
                <a:solidFill>
                  <a:schemeClr val="accent2">
                    <a:lumMod val="75000"/>
                  </a:schemeClr>
                </a:solidFill>
                <a:latin typeface="Ink Free" panose="03080402000500000000" pitchFamily="66" charset="0"/>
              </a:defRPr>
            </a:lvl1pPr>
          </a:lstStyle>
          <a:p>
            <a:endParaRPr lang="en-NZ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E95C2E6-28D8-46B7-AA94-BC9EA4446F1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6F572E4-3169-493F-9A68-686F84D58F97}" type="slidenum">
              <a:rPr lang="en-NZ" smtClean="0"/>
              <a:t>‹#›</a:t>
            </a:fld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8636872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b="1" kern="1200">
          <a:solidFill>
            <a:schemeClr val="accent2">
              <a:lumMod val="75000"/>
            </a:schemeClr>
          </a:solidFill>
          <a:latin typeface="Ink Free" panose="03080402000500000000" pitchFamily="66" charset="0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accent2">
              <a:lumMod val="50000"/>
            </a:schemeClr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accent2">
              <a:lumMod val="75000"/>
            </a:schemeClr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accent3">
              <a:lumMod val="75000"/>
            </a:schemeClr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accent4">
              <a:lumMod val="75000"/>
            </a:schemeClr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emf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3.emf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4.emf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5.emf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6.emf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23962611-DFD5-4092-AAFD-559E3DFCE2C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56616" y="0"/>
            <a:ext cx="8182719" cy="6858000"/>
          </a:xfrm>
          <a:prstGeom prst="rect">
            <a:avLst/>
          </a:prstGeom>
          <a:gradFill>
            <a:gsLst>
              <a:gs pos="0">
                <a:schemeClr val="accent1">
                  <a:lumMod val="90000"/>
                </a:schemeClr>
              </a:gs>
              <a:gs pos="25000">
                <a:schemeClr val="accent1">
                  <a:lumMod val="90000"/>
                </a:schemeClr>
              </a:gs>
              <a:gs pos="94000">
                <a:schemeClr val="bg2">
                  <a:lumMod val="25000"/>
                </a:schemeClr>
              </a:gs>
              <a:gs pos="100000">
                <a:schemeClr val="bg2">
                  <a:lumMod val="25000"/>
                </a:schemeClr>
              </a:gs>
            </a:gsLst>
            <a:lin ang="42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2270F1FA-0425-408F-9861-80BF5AFB276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PicPr>
            <a:picLocks noGrp="1" noRot="1" noChangeAspect="1" noMove="1" noResize="1" noEditPoints="1" noAdjustHandles="1" noChangeArrowheads="1" noChangeShapeType="1" noCrop="1"/>
          </p:cNvPic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84026" y="2043663"/>
            <a:ext cx="4578895" cy="2031055"/>
          </a:xfrm>
        </p:spPr>
        <p:txBody>
          <a:bodyPr>
            <a:normAutofit/>
          </a:bodyPr>
          <a:lstStyle/>
          <a:p>
            <a:r>
              <a:rPr lang="en-NZ">
                <a:solidFill>
                  <a:srgbClr val="FFFFFF"/>
                </a:solidFill>
              </a:rPr>
              <a:t>Sketching shapes</a:t>
            </a:r>
          </a:p>
        </p:txBody>
      </p:sp>
    </p:spTree>
    <p:extLst>
      <p:ext uri="{BB962C8B-B14F-4D97-AF65-F5344CB8AC3E}">
        <p14:creationId xmlns:p14="http://schemas.microsoft.com/office/powerpoint/2010/main" val="33364880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5.</a:t>
            </a:r>
          </a:p>
        </p:txBody>
      </p:sp>
      <p:pic>
        <p:nvPicPr>
          <p:cNvPr id="4" name="Content Placeholder 3"/>
          <p:cNvPicPr>
            <a:picLocks noGrp="1"/>
          </p:cNvPicPr>
          <p:nvPr>
            <p:ph idx="1"/>
          </p:nvPr>
        </p:nvPicPr>
        <p:blipFill rotWithShape="1">
          <a:blip r:embed="rId2" cstate="print"/>
          <a:srcRect l="16250" t="8276" r="6250" b="10368"/>
          <a:stretch/>
        </p:blipFill>
        <p:spPr bwMode="auto">
          <a:xfrm>
            <a:off x="3779504" y="1916832"/>
            <a:ext cx="1872615" cy="33478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70934716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46156319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6.</a:t>
            </a:r>
          </a:p>
        </p:txBody>
      </p:sp>
      <p:pic>
        <p:nvPicPr>
          <p:cNvPr id="4" name="Content Placeholder 3"/>
          <p:cNvPicPr>
            <a:picLocks noGrp="1"/>
          </p:cNvPicPr>
          <p:nvPr>
            <p:ph idx="1"/>
          </p:nvPr>
        </p:nvPicPr>
        <p:blipFill rotWithShape="1">
          <a:blip r:embed="rId2" cstate="print"/>
          <a:srcRect l="22447" t="11171" r="1036" b="8227"/>
          <a:stretch/>
        </p:blipFill>
        <p:spPr bwMode="auto">
          <a:xfrm>
            <a:off x="2354193" y="2077010"/>
            <a:ext cx="4435614" cy="34370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52293733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30204784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7.</a:t>
            </a:r>
          </a:p>
        </p:txBody>
      </p:sp>
      <p:pic>
        <p:nvPicPr>
          <p:cNvPr id="4" name="Content Placeholder 3"/>
          <p:cNvPicPr>
            <a:picLocks noGrp="1"/>
          </p:cNvPicPr>
          <p:nvPr>
            <p:ph idx="1"/>
          </p:nvPr>
        </p:nvPicPr>
        <p:blipFill rotWithShape="1">
          <a:blip r:embed="rId2" cstate="print"/>
          <a:srcRect l="12703" t="12778" r="12162" b="16165"/>
          <a:stretch/>
        </p:blipFill>
        <p:spPr bwMode="auto">
          <a:xfrm>
            <a:off x="2411760" y="1988841"/>
            <a:ext cx="4218728" cy="254159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95634156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51698920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8.</a:t>
            </a:r>
          </a:p>
        </p:txBody>
      </p:sp>
      <p:pic>
        <p:nvPicPr>
          <p:cNvPr id="4" name="Content Placeholder 3"/>
          <p:cNvPicPr>
            <a:picLocks noGrp="1"/>
          </p:cNvPicPr>
          <p:nvPr>
            <p:ph idx="1"/>
          </p:nvPr>
        </p:nvPicPr>
        <p:blipFill rotWithShape="1">
          <a:blip r:embed="rId2" cstate="print"/>
          <a:srcRect l="12889" t="8627" r="6667" b="11915"/>
          <a:stretch/>
        </p:blipFill>
        <p:spPr bwMode="auto">
          <a:xfrm>
            <a:off x="3417294" y="1916832"/>
            <a:ext cx="3026913" cy="312622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76727736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7032163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9.</a:t>
            </a:r>
          </a:p>
        </p:txBody>
      </p:sp>
      <p:pic>
        <p:nvPicPr>
          <p:cNvPr id="4" name="Content Placeholder 3"/>
          <p:cNvPicPr>
            <a:picLocks noGrp="1"/>
          </p:cNvPicPr>
          <p:nvPr>
            <p:ph idx="1"/>
          </p:nvPr>
        </p:nvPicPr>
        <p:blipFill rotWithShape="1">
          <a:blip r:embed="rId2" cstate="print"/>
          <a:srcRect l="10849" t="13408" r="3775" b="11902"/>
          <a:stretch/>
        </p:blipFill>
        <p:spPr bwMode="auto">
          <a:xfrm>
            <a:off x="2627784" y="1988840"/>
            <a:ext cx="3711112" cy="30015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61655626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4116010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1.</a:t>
            </a:r>
          </a:p>
        </p:txBody>
      </p:sp>
      <p:pic>
        <p:nvPicPr>
          <p:cNvPr id="4" name="Content Placeholder 3"/>
          <p:cNvPicPr>
            <a:picLocks noGrp="1"/>
          </p:cNvPicPr>
          <p:nvPr>
            <p:ph idx="1"/>
          </p:nvPr>
        </p:nvPicPr>
        <p:blipFill rotWithShape="1">
          <a:blip r:embed="rId2" cstate="print"/>
          <a:srcRect l="9635" t="14118" r="7326" b="17662"/>
          <a:stretch/>
        </p:blipFill>
        <p:spPr bwMode="auto">
          <a:xfrm>
            <a:off x="2615296" y="1772816"/>
            <a:ext cx="4981039" cy="25775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97302704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10.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 dirty="0"/>
          </a:p>
        </p:txBody>
      </p:sp>
      <p:pic>
        <p:nvPicPr>
          <p:cNvPr id="4" name="Picture 3"/>
          <p:cNvPicPr/>
          <p:nvPr/>
        </p:nvPicPr>
        <p:blipFill rotWithShape="1">
          <a:blip r:embed="rId2" cstate="print"/>
          <a:srcRect l="25792" t="14509" r="5905" b="17943"/>
          <a:stretch/>
        </p:blipFill>
        <p:spPr bwMode="auto">
          <a:xfrm>
            <a:off x="3443287" y="2805112"/>
            <a:ext cx="3072929" cy="204397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223522815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073455862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11.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 dirty="0"/>
          </a:p>
        </p:txBody>
      </p:sp>
      <p:pic>
        <p:nvPicPr>
          <p:cNvPr id="4" name="Picture 3"/>
          <p:cNvPicPr/>
          <p:nvPr/>
        </p:nvPicPr>
        <p:blipFill rotWithShape="1">
          <a:blip r:embed="rId2" cstate="print"/>
          <a:srcRect l="9737" t="7936" r="6329" b="7222"/>
          <a:stretch/>
        </p:blipFill>
        <p:spPr bwMode="auto">
          <a:xfrm>
            <a:off x="3347864" y="1988840"/>
            <a:ext cx="2088231" cy="33590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156829200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9678844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12.</a:t>
            </a:r>
          </a:p>
        </p:txBody>
      </p:sp>
      <p:pic>
        <p:nvPicPr>
          <p:cNvPr id="4" name="Content Placeholder 3"/>
          <p:cNvPicPr>
            <a:picLocks noGrp="1"/>
          </p:cNvPicPr>
          <p:nvPr>
            <p:ph idx="1"/>
          </p:nvPr>
        </p:nvPicPr>
        <p:blipFill rotWithShape="1">
          <a:blip r:embed="rId2" cstate="print"/>
          <a:srcRect l="8710" t="9118" r="4496" b="8421"/>
          <a:stretch/>
        </p:blipFill>
        <p:spPr bwMode="auto">
          <a:xfrm>
            <a:off x="2774884" y="1997490"/>
            <a:ext cx="3594232" cy="35720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427327575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410451435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13.</a:t>
            </a:r>
          </a:p>
        </p:txBody>
      </p:sp>
      <p:pic>
        <p:nvPicPr>
          <p:cNvPr id="4" name="Content Placeholder 3"/>
          <p:cNvPicPr>
            <a:picLocks noGrp="1"/>
          </p:cNvPicPr>
          <p:nvPr>
            <p:ph idx="1"/>
          </p:nvPr>
        </p:nvPicPr>
        <p:blipFill rotWithShape="1">
          <a:blip r:embed="rId2" cstate="print"/>
          <a:srcRect l="2894" t="9062" r="2894" b="12021"/>
          <a:stretch/>
        </p:blipFill>
        <p:spPr bwMode="auto">
          <a:xfrm>
            <a:off x="2466109" y="2660073"/>
            <a:ext cx="3602182" cy="246610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14267524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860432373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14.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 dirty="0"/>
          </a:p>
        </p:txBody>
      </p:sp>
      <p:pic>
        <p:nvPicPr>
          <p:cNvPr id="4" name="Picture 3"/>
          <p:cNvPicPr/>
          <p:nvPr/>
        </p:nvPicPr>
        <p:blipFill rotWithShape="1">
          <a:blip r:embed="rId2" cstate="print"/>
          <a:srcRect l="12664" t="9130" r="7858" b="11755"/>
          <a:stretch/>
        </p:blipFill>
        <p:spPr bwMode="auto">
          <a:xfrm>
            <a:off x="3707904" y="1916832"/>
            <a:ext cx="1944216" cy="32924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120947787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20884639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3997748591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15.</a:t>
            </a:r>
          </a:p>
        </p:txBody>
      </p:sp>
      <p:pic>
        <p:nvPicPr>
          <p:cNvPr id="4" name="Content Placeholder 3"/>
          <p:cNvPicPr>
            <a:picLocks noGrp="1"/>
          </p:cNvPicPr>
          <p:nvPr>
            <p:ph idx="1"/>
          </p:nvPr>
        </p:nvPicPr>
        <p:blipFill rotWithShape="1">
          <a:blip r:embed="rId2" cstate="print"/>
          <a:srcRect l="8248" t="7222" r="4323" b="9201"/>
          <a:stretch/>
        </p:blipFill>
        <p:spPr bwMode="auto">
          <a:xfrm>
            <a:off x="2595147" y="2193703"/>
            <a:ext cx="3953706" cy="319571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2162668896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8829222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2.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 dirty="0"/>
          </a:p>
        </p:txBody>
      </p:sp>
      <p:pic>
        <p:nvPicPr>
          <p:cNvPr id="4" name="Picture 3"/>
          <p:cNvPicPr/>
          <p:nvPr/>
        </p:nvPicPr>
        <p:blipFill rotWithShape="1">
          <a:blip r:embed="rId2" cstate="print"/>
          <a:srcRect l="15735" t="9648" r="13128" b="11558"/>
          <a:stretch/>
        </p:blipFill>
        <p:spPr bwMode="auto">
          <a:xfrm>
            <a:off x="2627784" y="2348880"/>
            <a:ext cx="3024336" cy="2818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58671543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5955622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3.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 dirty="0"/>
          </a:p>
        </p:txBody>
      </p:sp>
      <p:pic>
        <p:nvPicPr>
          <p:cNvPr id="4" name="Picture 3"/>
          <p:cNvPicPr/>
          <p:nvPr/>
        </p:nvPicPr>
        <p:blipFill rotWithShape="1">
          <a:blip r:embed="rId2" cstate="print"/>
          <a:srcRect l="14694" t="27879" r="9796" b="17773"/>
          <a:stretch/>
        </p:blipFill>
        <p:spPr bwMode="auto">
          <a:xfrm>
            <a:off x="2411760" y="2276872"/>
            <a:ext cx="3888432" cy="287701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25827313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419328136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dirty="0"/>
              <a:t>4.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 dirty="0"/>
          </a:p>
        </p:txBody>
      </p:sp>
      <p:pic>
        <p:nvPicPr>
          <p:cNvPr id="4" name="Picture 3"/>
          <p:cNvPicPr/>
          <p:nvPr/>
        </p:nvPicPr>
        <p:blipFill rotWithShape="1">
          <a:blip r:embed="rId2" cstate="print"/>
          <a:srcRect l="4848" t="11524" r="8687" b="9563"/>
          <a:stretch/>
        </p:blipFill>
        <p:spPr bwMode="auto">
          <a:xfrm>
            <a:off x="2411760" y="2420888"/>
            <a:ext cx="4248472" cy="288540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  <p:extLst>
      <p:ext uri="{BB962C8B-B14F-4D97-AF65-F5344CB8AC3E}">
        <p14:creationId xmlns:p14="http://schemas.microsoft.com/office/powerpoint/2010/main" val="315716057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NZ"/>
          </a:p>
        </p:txBody>
      </p:sp>
    </p:spTree>
    <p:extLst>
      <p:ext uri="{BB962C8B-B14F-4D97-AF65-F5344CB8AC3E}">
        <p14:creationId xmlns:p14="http://schemas.microsoft.com/office/powerpoint/2010/main" val="185787706"/>
      </p:ext>
    </p:extLst>
  </p:cSld>
  <p:clrMapOvr>
    <a:masterClrMapping/>
  </p:clrMapOvr>
</p:sld>
</file>

<file path=ppt/theme/theme1.xml><?xml version="1.0" encoding="utf-8"?>
<a:theme xmlns:a="http://schemas.openxmlformats.org/drawingml/2006/main" name="KarekareEducation">
  <a:themeElements>
    <a:clrScheme name="Violet II">
      <a:dk1>
        <a:sysClr val="windowText" lastClr="000000"/>
      </a:dk1>
      <a:lt1>
        <a:sysClr val="window" lastClr="FFFFFF"/>
      </a:lt1>
      <a:dk2>
        <a:srgbClr val="632E62"/>
      </a:dk2>
      <a:lt2>
        <a:srgbClr val="EAE5EB"/>
      </a:lt2>
      <a:accent1>
        <a:srgbClr val="92278F"/>
      </a:accent1>
      <a:accent2>
        <a:srgbClr val="9B57D3"/>
      </a:accent2>
      <a:accent3>
        <a:srgbClr val="755DD9"/>
      </a:accent3>
      <a:accent4>
        <a:srgbClr val="665EB8"/>
      </a:accent4>
      <a:accent5>
        <a:srgbClr val="45A5ED"/>
      </a:accent5>
      <a:accent6>
        <a:srgbClr val="5982DB"/>
      </a:accent6>
      <a:hlink>
        <a:srgbClr val="0066FF"/>
      </a:hlink>
      <a:folHlink>
        <a:srgbClr val="666699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KarekareEducation" id="{CF56038C-30B4-4F83-9DDD-0CE5DBAA85F3}" vid="{1AF6E5AF-53F5-4D18-88A4-538D8F0CF620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4B9CA6130DF40C49BE2BC744F7C79932" ma:contentTypeVersion="0" ma:contentTypeDescription="Create a new document." ma:contentTypeScope="" ma:versionID="9e993039e07f6c47e01951f39027e883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1a7607b3950855fd5df55d8e6c0f26c0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68AAA78B-91A1-4D38-A00B-DC6CFFA93CB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CE74B481-F995-4E0F-8316-5B1FA2B175ED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749E6F82-1C86-49C8-BFA0-093783234F75}">
  <ds:schemaRefs>
    <ds:schemaRef ds:uri="http://schemas.microsoft.com/office/2006/metadata/properties"/>
    <ds:schemaRef ds:uri="http://purl.org/dc/dcmitype/"/>
    <ds:schemaRef ds:uri="http://purl.org/dc/terms/"/>
    <ds:schemaRef ds:uri="http://purl.org/dc/elements/1.1/"/>
    <ds:schemaRef ds:uri="http://schemas.microsoft.com/office/2006/documentManagement/types"/>
    <ds:schemaRef ds:uri="http://schemas.openxmlformats.org/package/2006/metadata/core-properties"/>
    <ds:schemaRef ds:uri="http://schemas.microsoft.com/office/infopath/2007/PartnerControl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32</Words>
  <Application>Microsoft Office PowerPoint</Application>
  <PresentationFormat>On-screen Show (4:3)</PresentationFormat>
  <Paragraphs>16</Paragraphs>
  <Slides>31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5" baseType="lpstr">
      <vt:lpstr>Arial</vt:lpstr>
      <vt:lpstr>Calibri</vt:lpstr>
      <vt:lpstr>Ink Free</vt:lpstr>
      <vt:lpstr>KarekareEducation</vt:lpstr>
      <vt:lpstr>Sketching shapes</vt:lpstr>
      <vt:lpstr>1.</vt:lpstr>
      <vt:lpstr>PowerPoint Presentation</vt:lpstr>
      <vt:lpstr>2.</vt:lpstr>
      <vt:lpstr>PowerPoint Presentation</vt:lpstr>
      <vt:lpstr>3.</vt:lpstr>
      <vt:lpstr>PowerPoint Presentation</vt:lpstr>
      <vt:lpstr>4.</vt:lpstr>
      <vt:lpstr>PowerPoint Presentation</vt:lpstr>
      <vt:lpstr>5.</vt:lpstr>
      <vt:lpstr>PowerPoint Presentation</vt:lpstr>
      <vt:lpstr>6.</vt:lpstr>
      <vt:lpstr>PowerPoint Presentation</vt:lpstr>
      <vt:lpstr>7.</vt:lpstr>
      <vt:lpstr>PowerPoint Presentation</vt:lpstr>
      <vt:lpstr>8.</vt:lpstr>
      <vt:lpstr>PowerPoint Presentation</vt:lpstr>
      <vt:lpstr>9.</vt:lpstr>
      <vt:lpstr>PowerPoint Presentation</vt:lpstr>
      <vt:lpstr>10.</vt:lpstr>
      <vt:lpstr>PowerPoint Presentation</vt:lpstr>
      <vt:lpstr>11.</vt:lpstr>
      <vt:lpstr>PowerPoint Presentation</vt:lpstr>
      <vt:lpstr>12.</vt:lpstr>
      <vt:lpstr>PowerPoint Presentation</vt:lpstr>
      <vt:lpstr>13.</vt:lpstr>
      <vt:lpstr>PowerPoint Presentation</vt:lpstr>
      <vt:lpstr>14.</vt:lpstr>
      <vt:lpstr>PowerPoint Presentation</vt:lpstr>
      <vt:lpstr>15.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Sketching shapes</dc:title>
  <dc:creator>Pip Arnold</dc:creator>
  <cp:lastModifiedBy>Pip Arnold</cp:lastModifiedBy>
  <cp:revision>1</cp:revision>
  <dcterms:created xsi:type="dcterms:W3CDTF">2018-11-25T21:20:59Z</dcterms:created>
  <dcterms:modified xsi:type="dcterms:W3CDTF">2018-11-27T22:39:08Z</dcterms:modified>
</cp:coreProperties>
</file>