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CD0096-6C25-420E-BC77-E8938ED13B62}" v="1" dt="2018-11-25T21:20:53.2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p Arnold" userId="f33d891a-4d22-4751-a85d-e54cb4c51242" providerId="ADAL" clId="{A6CD0096-6C25-420E-BC77-E8938ED13B62}"/>
    <pc:docChg chg="custSel mod modSld">
      <pc:chgData name="Pip Arnold" userId="f33d891a-4d22-4751-a85d-e54cb4c51242" providerId="ADAL" clId="{A6CD0096-6C25-420E-BC77-E8938ED13B62}" dt="2018-11-27T22:38:58.735" v="1" actId="478"/>
      <pc:docMkLst>
        <pc:docMk/>
      </pc:docMkLst>
      <pc:sldChg chg="addSp delSp modSp mod setBg">
        <pc:chgData name="Pip Arnold" userId="f33d891a-4d22-4751-a85d-e54cb4c51242" providerId="ADAL" clId="{A6CD0096-6C25-420E-BC77-E8938ED13B62}" dt="2018-11-27T22:38:58.735" v="1" actId="478"/>
        <pc:sldMkLst>
          <pc:docMk/>
          <pc:sldMk cId="333648804" sldId="256"/>
        </pc:sldMkLst>
        <pc:spChg chg="mod">
          <ac:chgData name="Pip Arnold" userId="f33d891a-4d22-4751-a85d-e54cb4c51242" providerId="ADAL" clId="{A6CD0096-6C25-420E-BC77-E8938ED13B62}" dt="2018-11-25T21:20:59.371" v="0" actId="26606"/>
          <ac:spMkLst>
            <pc:docMk/>
            <pc:sldMk cId="333648804" sldId="256"/>
            <ac:spMk id="2" creationId="{00000000-0000-0000-0000-000000000000}"/>
          </ac:spMkLst>
        </pc:spChg>
        <pc:spChg chg="del mod">
          <ac:chgData name="Pip Arnold" userId="f33d891a-4d22-4751-a85d-e54cb4c51242" providerId="ADAL" clId="{A6CD0096-6C25-420E-BC77-E8938ED13B62}" dt="2018-11-27T22:38:58.735" v="1" actId="478"/>
          <ac:spMkLst>
            <pc:docMk/>
            <pc:sldMk cId="333648804" sldId="256"/>
            <ac:spMk id="3" creationId="{00000000-0000-0000-0000-000000000000}"/>
          </ac:spMkLst>
        </pc:spChg>
        <pc:spChg chg="add">
          <ac:chgData name="Pip Arnold" userId="f33d891a-4d22-4751-a85d-e54cb4c51242" providerId="ADAL" clId="{A6CD0096-6C25-420E-BC77-E8938ED13B62}" dt="2018-11-25T21:20:59.371" v="0" actId="26606"/>
          <ac:spMkLst>
            <pc:docMk/>
            <pc:sldMk cId="333648804" sldId="256"/>
            <ac:spMk id="8" creationId="{23962611-DFD5-4092-AAFD-559E3DFCE2C9}"/>
          </ac:spMkLst>
        </pc:spChg>
        <pc:picChg chg="add">
          <ac:chgData name="Pip Arnold" userId="f33d891a-4d22-4751-a85d-e54cb4c51242" providerId="ADAL" clId="{A6CD0096-6C25-420E-BC77-E8938ED13B62}" dt="2018-11-25T21:20:59.371" v="0" actId="26606"/>
          <ac:picMkLst>
            <pc:docMk/>
            <pc:sldMk cId="333648804" sldId="256"/>
            <ac:picMk id="10" creationId="{2270F1FA-0425-408F-9861-80BF5AFB276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07B5D-520D-457F-AE28-673F9E9CDA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 b="1">
                <a:solidFill>
                  <a:schemeClr val="accent2">
                    <a:lumMod val="75000"/>
                  </a:schemeClr>
                </a:solidFill>
                <a:latin typeface="Ink Free" panose="03080402000500000000" pitchFamily="66" charset="0"/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50A7A9-159F-4FF3-8359-1B637506B9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5BBF6-2DE3-4113-A453-1C947E581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0BD7C-44B2-4C06-85D9-D838F5A1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4F5ED-455F-4D1F-AD38-23D99A59E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17132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B4C06-BA70-472B-95B1-0722B3F62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3F45A1-F01C-48FE-9543-F996CDAE0C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49CED-A656-48E0-A5D1-118613101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CE700-BE2D-43E4-B13E-4A974CD6D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B4755-BB60-4781-B614-C4BC243FA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47898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71F0FB-1C93-43EB-812B-60EC52B2ED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A76075-534B-48C6-BCD5-8EC08C505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91CF5-DFC0-4985-84B8-2F90CF85C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C52CA-152B-4B9F-9E76-115C125DA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546CD-E166-4F80-B380-73073F8D5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9639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CA26E-BCC0-4BA4-9A44-D59F205C2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B2232-9605-47AB-BFA0-7754C4F7C6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08A2B-30C8-4C39-AFB1-CABD70161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EDAD8-43CA-4771-B624-3E779E002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DBE550-1A98-4FB1-9F98-03214DE49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47912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E134E-A106-41B0-9BE8-5CE53B4A9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ACD6E2-D557-45D6-8708-B5BFE89A1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7FFFA-9911-467A-9E78-6F7EB867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AF0E5-C9DA-47E0-A0E8-1ABB62D63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FE50B-7FB9-415E-8FF2-4ED8F5652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91638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40316-7CAC-4848-86ED-C9895B272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349C23-EBD7-456B-8137-47E67CFF91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F4E80F-D4A7-4D08-AB48-F21C9E9069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C31888-37E7-4464-886E-3E5C2D47A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7E5A1C-69A4-4E74-BF7F-DE4295CFC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890BCC-F8FD-41E8-B997-FE3C1C0AE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7572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4E160-5081-4F60-AA51-6EF09A702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6665F9-96AB-4707-964B-0A811EF98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C7CC76-A0B0-4E8B-80EF-0CFE58600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D786B9-EC00-4F15-A9CA-4CAE74AC5D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AEF46C-8262-4DB4-A706-8FC307CD2D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C22B54-EB39-4719-B478-A0E0E1845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B51D0F-601B-4E8F-96C4-FAA7EBA50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6AF86A-8871-4245-B89B-1B0803C8A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11643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D7D9D-61A2-4C43-8DA7-A2FACFBAC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5911B2-D4D2-45C8-BCD6-7D04CE5B7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BB379-0BA0-4846-B0FB-41029B7A3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A56CB6-AB8C-48F5-B1B7-F683EED6E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43714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12EFBB-42FA-452E-871B-81D62C301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CD5045-E3DF-4206-B4BE-BAEAFA389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08DEA6-F019-4303-B797-705B3410F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08351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29ECA-7E88-44C5-91A6-14063C822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9BF4E-CC65-4609-9458-2820ED9EC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039FDD-0AEF-416B-85CF-AD23504B7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97DD27-6FBE-47DD-93A8-CB19BA3AE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FE56F-2055-4FF7-B8FF-15FEFB445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BD6C13-E5FA-426D-AA58-B9EAF2C6C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3728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CB877-6E46-4DEE-873C-CBD6783A8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A7804D-752A-48D5-898E-B2542A903A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7377E9-5D83-4485-8A13-97FC687AA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1E514E-1701-49E7-9836-92E43E4B7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470A8-C681-4460-868E-8492E6CB8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F00F99-5D2B-4FE6-BC11-9DC6F714A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1757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1D8B73-B019-4B0B-A3B6-6664675D2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E40403-71B2-492D-9A80-325F70D0E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FA61B-8297-424C-99E6-21694E05D6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F46BD-A31F-4FA9-BBCC-5DD45FE8E72A}" type="datetimeFigureOut">
              <a:rPr lang="en-NZ" smtClean="0"/>
              <a:t>28/11/2018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EFE64-848A-4CA7-8472-C1C8B5FBD8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>
                <a:solidFill>
                  <a:schemeClr val="accent2">
                    <a:lumMod val="75000"/>
                  </a:schemeClr>
                </a:solidFill>
                <a:latin typeface="Ink Free" panose="03080402000500000000" pitchFamily="66" charset="0"/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5C2E6-28D8-46B7-AA94-BC9EA4446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572E4-3169-493F-9A68-686F84D58F9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6368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accent2">
              <a:lumMod val="75000"/>
            </a:schemeClr>
          </a:solidFill>
          <a:latin typeface="Ink Free" panose="03080402000500000000" pitchFamily="66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6616" y="0"/>
            <a:ext cx="818271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4026" y="2043663"/>
            <a:ext cx="4578895" cy="2031055"/>
          </a:xfrm>
        </p:spPr>
        <p:txBody>
          <a:bodyPr>
            <a:normAutofit/>
          </a:bodyPr>
          <a:lstStyle/>
          <a:p>
            <a:r>
              <a:rPr lang="en-NZ">
                <a:solidFill>
                  <a:srgbClr val="FFFFFF"/>
                </a:solidFill>
              </a:rPr>
              <a:t>Sketching shapes</a:t>
            </a:r>
          </a:p>
        </p:txBody>
      </p:sp>
    </p:spTree>
    <p:extLst>
      <p:ext uri="{BB962C8B-B14F-4D97-AF65-F5344CB8AC3E}">
        <p14:creationId xmlns:p14="http://schemas.microsoft.com/office/powerpoint/2010/main" val="333648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5.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16250" t="8276" r="6250" b="10368"/>
          <a:stretch/>
        </p:blipFill>
        <p:spPr bwMode="auto">
          <a:xfrm>
            <a:off x="3779504" y="1916832"/>
            <a:ext cx="1872615" cy="3347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9347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61563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6.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22447" t="11171" r="1036" b="8227"/>
          <a:stretch/>
        </p:blipFill>
        <p:spPr bwMode="auto">
          <a:xfrm>
            <a:off x="2354193" y="2077010"/>
            <a:ext cx="4435614" cy="343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2937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02047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7.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12703" t="12778" r="12162" b="16165"/>
          <a:stretch/>
        </p:blipFill>
        <p:spPr bwMode="auto">
          <a:xfrm>
            <a:off x="2411760" y="1988841"/>
            <a:ext cx="4218728" cy="2541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6341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16989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8.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12889" t="8627" r="6667" b="11915"/>
          <a:stretch/>
        </p:blipFill>
        <p:spPr bwMode="auto">
          <a:xfrm>
            <a:off x="3417294" y="1916832"/>
            <a:ext cx="3026913" cy="312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7277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03216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9.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10849" t="13408" r="3775" b="11902"/>
          <a:stretch/>
        </p:blipFill>
        <p:spPr bwMode="auto">
          <a:xfrm>
            <a:off x="2627784" y="1988840"/>
            <a:ext cx="3711112" cy="300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6556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11601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1.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9635" t="14118" r="7326" b="17662"/>
          <a:stretch/>
        </p:blipFill>
        <p:spPr bwMode="auto">
          <a:xfrm>
            <a:off x="2615296" y="1772816"/>
            <a:ext cx="4981039" cy="2577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30270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10.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l="25792" t="14509" r="5905" b="17943"/>
          <a:stretch/>
        </p:blipFill>
        <p:spPr bwMode="auto">
          <a:xfrm>
            <a:off x="3443287" y="2805112"/>
            <a:ext cx="3072929" cy="204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3522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734558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11.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l="9737" t="7936" r="6329" b="7222"/>
          <a:stretch/>
        </p:blipFill>
        <p:spPr bwMode="auto">
          <a:xfrm>
            <a:off x="3347864" y="1988840"/>
            <a:ext cx="2088231" cy="3359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82920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6788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12.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8710" t="9118" r="4496" b="8421"/>
          <a:stretch/>
        </p:blipFill>
        <p:spPr bwMode="auto">
          <a:xfrm>
            <a:off x="2774884" y="1997490"/>
            <a:ext cx="3594232" cy="35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73275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104514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13.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2894" t="9062" r="2894" b="12021"/>
          <a:stretch/>
        </p:blipFill>
        <p:spPr bwMode="auto">
          <a:xfrm>
            <a:off x="2466109" y="2660073"/>
            <a:ext cx="3602182" cy="246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26752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04323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14.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l="12664" t="9130" r="7858" b="11755"/>
          <a:stretch/>
        </p:blipFill>
        <p:spPr bwMode="auto">
          <a:xfrm>
            <a:off x="3707904" y="1916832"/>
            <a:ext cx="1944216" cy="3292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09477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88463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977485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15.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8248" t="7222" r="4323" b="9201"/>
          <a:stretch/>
        </p:blipFill>
        <p:spPr bwMode="auto">
          <a:xfrm>
            <a:off x="2595147" y="2193703"/>
            <a:ext cx="3953706" cy="319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26688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8292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2.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l="15735" t="9648" r="13128" b="11558"/>
          <a:stretch/>
        </p:blipFill>
        <p:spPr bwMode="auto">
          <a:xfrm>
            <a:off x="2627784" y="2348880"/>
            <a:ext cx="3024336" cy="281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6715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95562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3.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l="14694" t="27879" r="9796" b="17773"/>
          <a:stretch/>
        </p:blipFill>
        <p:spPr bwMode="auto">
          <a:xfrm>
            <a:off x="2411760" y="2276872"/>
            <a:ext cx="3888432" cy="287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8273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3281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4.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/>
          <a:srcRect l="4848" t="11524" r="8687" b="9563"/>
          <a:stretch/>
        </p:blipFill>
        <p:spPr bwMode="auto">
          <a:xfrm>
            <a:off x="2411760" y="2420888"/>
            <a:ext cx="4248472" cy="2885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7160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787706"/>
      </p:ext>
    </p:extLst>
  </p:cSld>
  <p:clrMapOvr>
    <a:masterClrMapping/>
  </p:clrMapOvr>
</p:sld>
</file>

<file path=ppt/theme/theme1.xml><?xml version="1.0" encoding="utf-8"?>
<a:theme xmlns:a="http://schemas.openxmlformats.org/drawingml/2006/main" name="KarekareEducation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arekareEducation" id="{CF56038C-30B4-4F83-9DDD-0CE5DBAA85F3}" vid="{1AF6E5AF-53F5-4D18-88A4-538D8F0CF62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9CA6130DF40C49BE2BC744F7C79932" ma:contentTypeVersion="0" ma:contentTypeDescription="Create a new document." ma:contentTypeScope="" ma:versionID="9e993039e07f6c47e01951f39027e88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a7607b3950855fd5df55d8e6c0f26c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8AAA78B-91A1-4D38-A00B-DC6CFFA93CB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74B481-F995-4E0F-8316-5B1FA2B175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49E6F82-1C86-49C8-BFA0-093783234F75}">
  <ds:schemaRefs>
    <ds:schemaRef ds:uri="http://schemas.microsoft.com/office/2006/metadata/properties"/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On-screen Show (4:3)</PresentationFormat>
  <Paragraphs>16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Ink Free</vt:lpstr>
      <vt:lpstr>KarekareEducation</vt:lpstr>
      <vt:lpstr>Sketching shapes</vt:lpstr>
      <vt:lpstr>1.</vt:lpstr>
      <vt:lpstr>PowerPoint Presentation</vt:lpstr>
      <vt:lpstr>2.</vt:lpstr>
      <vt:lpstr>PowerPoint Presentation</vt:lpstr>
      <vt:lpstr>3.</vt:lpstr>
      <vt:lpstr>PowerPoint Presentation</vt:lpstr>
      <vt:lpstr>4.</vt:lpstr>
      <vt:lpstr>PowerPoint Presentation</vt:lpstr>
      <vt:lpstr>5.</vt:lpstr>
      <vt:lpstr>PowerPoint Presentation</vt:lpstr>
      <vt:lpstr>6.</vt:lpstr>
      <vt:lpstr>PowerPoint Presentation</vt:lpstr>
      <vt:lpstr>7.</vt:lpstr>
      <vt:lpstr>PowerPoint Presentation</vt:lpstr>
      <vt:lpstr>8.</vt:lpstr>
      <vt:lpstr>PowerPoint Presentation</vt:lpstr>
      <vt:lpstr>9.</vt:lpstr>
      <vt:lpstr>PowerPoint Presentation</vt:lpstr>
      <vt:lpstr>10.</vt:lpstr>
      <vt:lpstr>PowerPoint Presentation</vt:lpstr>
      <vt:lpstr>11.</vt:lpstr>
      <vt:lpstr>PowerPoint Presentation</vt:lpstr>
      <vt:lpstr>12.</vt:lpstr>
      <vt:lpstr>PowerPoint Presentation</vt:lpstr>
      <vt:lpstr>13.</vt:lpstr>
      <vt:lpstr>PowerPoint Presentation</vt:lpstr>
      <vt:lpstr>14.</vt:lpstr>
      <vt:lpstr>PowerPoint Presentation</vt:lpstr>
      <vt:lpstr>15.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Sketching shapes</dc:title>
  <dc:creator>Pip Arnold</dc:creator>
  <cp:lastModifiedBy>Pip Arnold</cp:lastModifiedBy>
  <cp:revision>1</cp:revision>
  <dcterms:created xsi:type="dcterms:W3CDTF">2018-11-25T21:20:59Z</dcterms:created>
  <dcterms:modified xsi:type="dcterms:W3CDTF">2018-11-27T22:39:08Z</dcterms:modified>
</cp:coreProperties>
</file>